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3.jpg" ContentType="image/pn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8" autoAdjust="0"/>
    <p:restoredTop sz="94660"/>
  </p:normalViewPr>
  <p:slideViewPr>
    <p:cSldViewPr snapToGrid="0">
      <p:cViewPr varScale="1">
        <p:scale>
          <a:sx n="88" d="100"/>
          <a:sy n="88" d="100"/>
        </p:scale>
        <p:origin x="91" y="6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F75723-1E3A-400B-96BF-FCCF7E17E3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824CE2A-AA4D-4360-8856-39C1BECA1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65A0873-326F-466A-A466-5524AEE6D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305AB9F-8542-4679-B612-6E31203AD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2A0EE6C-7427-476C-A3BD-92F0ABB9F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42036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4A1C15-F2E5-4DE2-8642-401387CAF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6ADEBB9-0A5A-4A24-82DA-E88F87702A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BDC7FE1-284D-4209-B6EB-9FBCBB4FB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BA1B918-8FEC-4C33-AEFD-070488824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BFDEA76-CC2B-4CEE-9CC4-3473CB9C17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7839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C68E793-0AA7-40BC-9C82-B4A6769896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701E6EB6-B4FC-4983-A46F-EA74C4994E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798F421-3D86-4D8D-916D-0A9CAA871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931729E-CB33-470F-A971-528BBCFB2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9126452-46DA-4790-B4F0-95CC0FBDA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5900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B99820-867A-4DF4-B356-515AAE9AC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C42C97D-0042-4A14-BF0D-400D9E7D3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4BDFFBE-A503-4BC4-90FC-C4CF42547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C7DB35C-62A0-429D-BF63-6D8574E15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DC89547-1254-4B50-823B-BBE45E8DE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5845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3EFABE-79FB-4268-A1F6-717872FCD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41E4C32-01FC-41EA-B569-1AF3C5070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0B6641C-804E-499C-A114-8EB6C4B5E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4945E592-8AC8-42EE-87D1-F06214C67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B819059-400F-490F-BE1E-D6E16407B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5747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482B0A-70BA-4CA6-ADFF-5BF334682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EAF7B51-0F46-436B-8ED9-3D65B3B98F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8BBA639-84C3-4FC6-90B9-AFCACC85F4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82FF5BA-31B3-406D-980C-72C8D7BF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B2D3AB1-CE8E-4DC8-9C64-4ECD72437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605F873-C24F-4195-AEB7-0895BA31B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93657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6FC1F-D5E7-4FE7-805E-FC55D7C1A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C71DE9E-80CA-4B71-8853-718887479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0ABD5699-F145-46B9-B9EA-DEDD0BCD3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3DBE4F4-4839-47C3-92AD-D25DD070B5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5182EB9-8934-4F96-A1BC-E2FEA6EE8C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7546971F-D2B4-4979-B8D4-134E3AF29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45D3B59-3574-43F4-A27F-FA89AC867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CB28907-9EB1-4D55-9691-857D839BE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93726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F06734-4712-4A5C-837A-BBDA0FEC2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AEDE4D7C-988C-46C7-92C5-D36FF30BA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0346A4CC-DF56-412D-9F66-A7CBF36E5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B8F4128E-AC88-4E2D-9C90-18ED02788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2359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A0041122-0EF8-42A6-BB5C-CE1DE48FE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E4F1EFF1-1B32-4C4E-B115-2AAFB0748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A103072-4BF8-4AA0-90A6-3548DCDF6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96089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327EFC-E76C-4018-9366-0C6030C4D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75C8063-ACDD-4CF1-B6BE-4854A9450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709B8A93-CDCB-44AB-9D55-3C4D97A2AB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9CEC8A78-DA11-4620-8FC8-E51D50773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B760357-77C6-4E44-B227-B707B2103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FCD71D88-EAC5-4C64-9290-FC995695C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06946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B5267-0800-4480-9AE2-8498E537C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4EB25B91-B18A-42A4-A294-5FB6DD2EC2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99E5DF7-D637-4C13-B548-444F4459A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B72BD284-174B-442D-BA77-5369F2FB8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BDBBB063-25FD-4DF2-B795-2345C1434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8DF8B720-2140-4CED-9A06-03B5C1181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72497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A80FB2BE-7354-4841-9C05-EEBA64916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BBA19B6-A929-48B0-A053-FBB72D3E3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60674A7-9D97-4280-8484-FDF2597227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EB40F-15D3-4588-9C87-FB20E248059A}" type="datetimeFigureOut">
              <a:rPr lang="nl-NL" smtClean="0"/>
              <a:t>22-6-2017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7039081-6FE2-4E1F-82DB-32D20780CA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FEDC412-6D5E-4C64-865A-212140640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969184-1AFF-4345-8629-ED72FAE8CABA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6266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0E0CA250-CE08-49C7-A6FD-06F6072DDE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endParaRPr lang="nl-NL" sz="2800" dirty="0"/>
          </a:p>
        </p:txBody>
      </p:sp>
      <p:sp>
        <p:nvSpPr>
          <p:cNvPr id="8" name="Ondertitel 7">
            <a:extLst>
              <a:ext uri="{FF2B5EF4-FFF2-40B4-BE49-F238E27FC236}">
                <a16:creationId xmlns:a16="http://schemas.microsoft.com/office/drawing/2014/main" id="{09F02A80-CDB3-427A-BA4D-15CD8E0BEC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nl-NL" sz="28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26A2F42-4DD0-4999-83EF-535164AD7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74768"/>
            <a:ext cx="12192000" cy="8004919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FFB5FC89-083B-49C6-A384-5C507799B807}"/>
              </a:ext>
            </a:extLst>
          </p:cNvPr>
          <p:cNvSpPr txBox="1"/>
          <p:nvPr/>
        </p:nvSpPr>
        <p:spPr>
          <a:xfrm>
            <a:off x="1675200" y="1800503"/>
            <a:ext cx="9297600" cy="830997"/>
          </a:xfrm>
          <a:prstGeom prst="rect">
            <a:avLst/>
          </a:prstGeom>
          <a:solidFill>
            <a:schemeClr val="bg1">
              <a:alpha val="3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GB" sz="4800" dirty="0"/>
              <a:t>Hoe </a:t>
            </a:r>
            <a:r>
              <a:rPr lang="en-GB" sz="4800" dirty="0" err="1"/>
              <a:t>ver</a:t>
            </a:r>
            <a:r>
              <a:rPr lang="en-GB" sz="4800" dirty="0"/>
              <a:t> </a:t>
            </a:r>
            <a:r>
              <a:rPr lang="en-GB" sz="4800" dirty="0" err="1"/>
              <a:t>brengt</a:t>
            </a:r>
            <a:r>
              <a:rPr lang="en-GB" sz="4800" dirty="0"/>
              <a:t> de </a:t>
            </a:r>
            <a:r>
              <a:rPr lang="en-GB" sz="4800" dirty="0" err="1"/>
              <a:t>zon</a:t>
            </a:r>
            <a:r>
              <a:rPr lang="en-GB" sz="4800" dirty="0"/>
              <a:t> </a:t>
            </a:r>
            <a:r>
              <a:rPr lang="en-GB" sz="4800" dirty="0" err="1"/>
              <a:t>mij</a:t>
            </a:r>
            <a:r>
              <a:rPr lang="en-GB" sz="4800" dirty="0"/>
              <a:t> </a:t>
            </a:r>
            <a:r>
              <a:rPr lang="en-GB" sz="4800" dirty="0" err="1"/>
              <a:t>vandaag</a:t>
            </a:r>
            <a:r>
              <a:rPr lang="en-GB" sz="4800" dirty="0"/>
              <a:t>?</a:t>
            </a:r>
            <a:endParaRPr lang="nl-NL" sz="4800" dirty="0"/>
          </a:p>
        </p:txBody>
      </p:sp>
    </p:spTree>
    <p:extLst>
      <p:ext uri="{BB962C8B-B14F-4D97-AF65-F5344CB8AC3E}">
        <p14:creationId xmlns:p14="http://schemas.microsoft.com/office/powerpoint/2010/main" val="3065686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2000" r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28BE5-0DFE-434B-B61E-F3C13DB801E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25000"/>
            </a:schemeClr>
          </a:solidFill>
        </p:spPr>
        <p:txBody>
          <a:bodyPr/>
          <a:lstStyle/>
          <a:p>
            <a:pPr algn="ctr"/>
            <a:r>
              <a:rPr lang="en-GB" dirty="0" err="1"/>
              <a:t>Smartservices</a:t>
            </a:r>
            <a:endParaRPr lang="nl-NL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A74D601-1233-4DC7-96BC-D43814305365}"/>
              </a:ext>
            </a:extLst>
          </p:cNvPr>
          <p:cNvSpPr txBox="1"/>
          <p:nvPr/>
        </p:nvSpPr>
        <p:spPr>
          <a:xfrm>
            <a:off x="864000" y="2121466"/>
            <a:ext cx="2995200" cy="36933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Registreer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Zonnepaneel</a:t>
            </a:r>
            <a:endParaRPr lang="nl-NL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E34F40B0-F2EA-4132-80C4-EFF6E1882AE6}"/>
              </a:ext>
            </a:extLst>
          </p:cNvPr>
          <p:cNvSpPr txBox="1"/>
          <p:nvPr/>
        </p:nvSpPr>
        <p:spPr>
          <a:xfrm>
            <a:off x="993600" y="3679200"/>
            <a:ext cx="2995200" cy="369332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Registreer</a:t>
            </a:r>
            <a:r>
              <a:rPr lang="en-GB" dirty="0"/>
              <a:t> </a:t>
            </a:r>
            <a:r>
              <a:rPr lang="en-GB" dirty="0" err="1"/>
              <a:t>elektrische</a:t>
            </a:r>
            <a:r>
              <a:rPr lang="en-GB" dirty="0"/>
              <a:t> auto</a:t>
            </a:r>
            <a:endParaRPr lang="nl-NL" dirty="0"/>
          </a:p>
        </p:txBody>
      </p:sp>
      <p:sp>
        <p:nvSpPr>
          <p:cNvPr id="6" name="Tekstvak 5">
            <a:extLst>
              <a:ext uri="{FF2B5EF4-FFF2-40B4-BE49-F238E27FC236}">
                <a16:creationId xmlns:a16="http://schemas.microsoft.com/office/drawing/2014/main" id="{6377A841-0B8A-4E7D-B765-1D336FB6FBB8}"/>
              </a:ext>
            </a:extLst>
          </p:cNvPr>
          <p:cNvSpPr txBox="1"/>
          <p:nvPr/>
        </p:nvSpPr>
        <p:spPr>
          <a:xfrm>
            <a:off x="8358600" y="2121466"/>
            <a:ext cx="2995200" cy="92333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nl-NL" dirty="0">
                <a:solidFill>
                  <a:schemeClr val="tx2">
                    <a:lumMod val="50000"/>
                  </a:schemeClr>
                </a:solidFill>
              </a:rPr>
              <a:t>Bereken stroomopbrengst zonnepaneel in kWh op basis van zonkracht en zonstand </a:t>
            </a:r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B65ECCE7-2646-4739-AE61-7FA8BE0D1405}"/>
              </a:ext>
            </a:extLst>
          </p:cNvPr>
          <p:cNvSpPr txBox="1"/>
          <p:nvPr/>
        </p:nvSpPr>
        <p:spPr>
          <a:xfrm>
            <a:off x="4726500" y="3402201"/>
            <a:ext cx="2995200" cy="92333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De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zon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geeft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u X gratis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kilometers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vandaag</a:t>
            </a:r>
            <a:endParaRPr lang="en-GB" dirty="0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Dat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is Y % van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uw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reis</a:t>
            </a:r>
            <a:endParaRPr lang="nl-NL" dirty="0">
              <a:solidFill>
                <a:schemeClr val="tx2">
                  <a:lumMod val="50000"/>
                </a:schemeClr>
              </a:solidFill>
            </a:endParaRPr>
          </a:p>
        </p:txBody>
      </p: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10F94C65-AFE8-4B95-BA73-1CB90468BDDD}"/>
              </a:ext>
            </a:extLst>
          </p:cNvPr>
          <p:cNvCxnSpPr>
            <a:cxnSpLocks/>
            <a:stCxn id="4" idx="3"/>
            <a:endCxn id="7" idx="0"/>
          </p:cNvCxnSpPr>
          <p:nvPr/>
        </p:nvCxnSpPr>
        <p:spPr>
          <a:xfrm>
            <a:off x="3859200" y="2306132"/>
            <a:ext cx="2364900" cy="10960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006D8753-8EF5-41D1-AD24-1D5AAC5EDF52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3988800" y="3863866"/>
            <a:ext cx="7377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Rechte verbindingslijn met pijl 16">
            <a:extLst>
              <a:ext uri="{FF2B5EF4-FFF2-40B4-BE49-F238E27FC236}">
                <a16:creationId xmlns:a16="http://schemas.microsoft.com/office/drawing/2014/main" id="{38FDBE80-5144-45E2-BE5A-6556109E23AB}"/>
              </a:ext>
            </a:extLst>
          </p:cNvPr>
          <p:cNvCxnSpPr>
            <a:cxnSpLocks/>
            <a:stCxn id="6" idx="1"/>
            <a:endCxn id="7" idx="0"/>
          </p:cNvCxnSpPr>
          <p:nvPr/>
        </p:nvCxnSpPr>
        <p:spPr>
          <a:xfrm flipH="1">
            <a:off x="6224100" y="2583131"/>
            <a:ext cx="2134500" cy="8190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Tekstvak 20">
            <a:extLst>
              <a:ext uri="{FF2B5EF4-FFF2-40B4-BE49-F238E27FC236}">
                <a16:creationId xmlns:a16="http://schemas.microsoft.com/office/drawing/2014/main" id="{1E99E502-49E3-4864-88B2-A68914F9A2EA}"/>
              </a:ext>
            </a:extLst>
          </p:cNvPr>
          <p:cNvSpPr txBox="1"/>
          <p:nvPr/>
        </p:nvSpPr>
        <p:spPr>
          <a:xfrm>
            <a:off x="3012900" y="5283099"/>
            <a:ext cx="2995200" cy="64633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Simuleer</a:t>
            </a:r>
            <a:r>
              <a:rPr lang="en-GB" dirty="0"/>
              <a:t> </a:t>
            </a:r>
            <a:r>
              <a:rPr lang="en-GB" dirty="0" err="1"/>
              <a:t>energieverbruik</a:t>
            </a:r>
            <a:r>
              <a:rPr lang="en-GB" dirty="0"/>
              <a:t> </a:t>
            </a:r>
            <a:r>
              <a:rPr lang="en-GB" dirty="0" err="1"/>
              <a:t>elektrische</a:t>
            </a:r>
            <a:r>
              <a:rPr lang="en-GB" dirty="0"/>
              <a:t> auto</a:t>
            </a:r>
            <a:endParaRPr lang="nl-NL" dirty="0"/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9DE039D9-47F1-4A25-84E2-F7AA3EC31409}"/>
              </a:ext>
            </a:extLst>
          </p:cNvPr>
          <p:cNvSpPr txBox="1"/>
          <p:nvPr/>
        </p:nvSpPr>
        <p:spPr>
          <a:xfrm>
            <a:off x="8358600" y="3566101"/>
            <a:ext cx="2995200" cy="64633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Geef</a:t>
            </a:r>
            <a:r>
              <a:rPr lang="en-GB" dirty="0"/>
              <a:t> </a:t>
            </a:r>
            <a:r>
              <a:rPr lang="en-GB" dirty="0" err="1"/>
              <a:t>locatie</a:t>
            </a:r>
            <a:r>
              <a:rPr lang="en-GB" dirty="0"/>
              <a:t> op basis van postcode</a:t>
            </a:r>
            <a:endParaRPr lang="nl-NL" dirty="0"/>
          </a:p>
        </p:txBody>
      </p:sp>
      <p:sp>
        <p:nvSpPr>
          <p:cNvPr id="32" name="Tekstvak 31">
            <a:extLst>
              <a:ext uri="{FF2B5EF4-FFF2-40B4-BE49-F238E27FC236}">
                <a16:creationId xmlns:a16="http://schemas.microsoft.com/office/drawing/2014/main" id="{8BAFE730-DAA2-4A3D-96B5-188F51BE2553}"/>
              </a:ext>
            </a:extLst>
          </p:cNvPr>
          <p:cNvSpPr txBox="1"/>
          <p:nvPr/>
        </p:nvSpPr>
        <p:spPr>
          <a:xfrm>
            <a:off x="6412950" y="5283099"/>
            <a:ext cx="2995200" cy="64633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 err="1"/>
              <a:t>Bereken</a:t>
            </a:r>
            <a:r>
              <a:rPr lang="en-GB" dirty="0"/>
              <a:t> </a:t>
            </a:r>
            <a:r>
              <a:rPr lang="en-GB" dirty="0" err="1"/>
              <a:t>afstand</a:t>
            </a:r>
            <a:r>
              <a:rPr lang="en-GB" dirty="0"/>
              <a:t> route van A </a:t>
            </a:r>
            <a:r>
              <a:rPr lang="en-GB" dirty="0" err="1"/>
              <a:t>naar</a:t>
            </a:r>
            <a:r>
              <a:rPr lang="en-GB" dirty="0"/>
              <a:t> B</a:t>
            </a:r>
            <a:endParaRPr lang="nl-NL" dirty="0"/>
          </a:p>
        </p:txBody>
      </p:sp>
      <p:cxnSp>
        <p:nvCxnSpPr>
          <p:cNvPr id="47" name="Rechte verbindingslijn met pijl 46">
            <a:extLst>
              <a:ext uri="{FF2B5EF4-FFF2-40B4-BE49-F238E27FC236}">
                <a16:creationId xmlns:a16="http://schemas.microsoft.com/office/drawing/2014/main" id="{3B5DDF7C-F78C-4C94-9B55-9BBAB55BED17}"/>
              </a:ext>
            </a:extLst>
          </p:cNvPr>
          <p:cNvCxnSpPr>
            <a:cxnSpLocks/>
            <a:stCxn id="21" idx="0"/>
            <a:endCxn id="7" idx="2"/>
          </p:cNvCxnSpPr>
          <p:nvPr/>
        </p:nvCxnSpPr>
        <p:spPr>
          <a:xfrm flipV="1">
            <a:off x="4510500" y="4325531"/>
            <a:ext cx="1713600" cy="9575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0" name="Rechte verbindingslijn met pijl 49">
            <a:extLst>
              <a:ext uri="{FF2B5EF4-FFF2-40B4-BE49-F238E27FC236}">
                <a16:creationId xmlns:a16="http://schemas.microsoft.com/office/drawing/2014/main" id="{5F74238B-D9C1-48D1-9200-E63483D573CE}"/>
              </a:ext>
            </a:extLst>
          </p:cNvPr>
          <p:cNvCxnSpPr>
            <a:cxnSpLocks/>
            <a:stCxn id="24" idx="1"/>
            <a:endCxn id="7" idx="3"/>
          </p:cNvCxnSpPr>
          <p:nvPr/>
        </p:nvCxnSpPr>
        <p:spPr>
          <a:xfrm flipH="1" flipV="1">
            <a:off x="7721700" y="3863866"/>
            <a:ext cx="636900" cy="2540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Rechte verbindingslijn met pijl 52">
            <a:extLst>
              <a:ext uri="{FF2B5EF4-FFF2-40B4-BE49-F238E27FC236}">
                <a16:creationId xmlns:a16="http://schemas.microsoft.com/office/drawing/2014/main" id="{29C9F606-12F5-478F-9659-601206F9F80A}"/>
              </a:ext>
            </a:extLst>
          </p:cNvPr>
          <p:cNvCxnSpPr>
            <a:cxnSpLocks/>
            <a:stCxn id="32" idx="0"/>
            <a:endCxn id="7" idx="2"/>
          </p:cNvCxnSpPr>
          <p:nvPr/>
        </p:nvCxnSpPr>
        <p:spPr>
          <a:xfrm flipH="1" flipV="1">
            <a:off x="6224100" y="4325531"/>
            <a:ext cx="1686450" cy="95756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937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EF604E-79CA-4C17-B565-E96BC90E7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Hoe het </a:t>
            </a:r>
            <a:r>
              <a:rPr lang="en-GB" dirty="0" err="1"/>
              <a:t>werkt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317891B-CF19-45C0-A8C6-AAB47B6E43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De </a:t>
            </a:r>
            <a:r>
              <a:rPr lang="en-GB" dirty="0" err="1"/>
              <a:t>gebruiker</a:t>
            </a:r>
            <a:r>
              <a:rPr lang="en-GB" dirty="0"/>
              <a:t> </a:t>
            </a:r>
            <a:r>
              <a:rPr lang="en-GB" dirty="0" err="1"/>
              <a:t>registreert</a:t>
            </a:r>
            <a:r>
              <a:rPr lang="en-GB" dirty="0"/>
              <a:t> </a:t>
            </a:r>
            <a:r>
              <a:rPr lang="en-GB" dirty="0" err="1"/>
              <a:t>zijn</a:t>
            </a:r>
            <a:r>
              <a:rPr lang="en-GB" dirty="0"/>
              <a:t> </a:t>
            </a:r>
            <a:r>
              <a:rPr lang="en-GB" dirty="0" err="1"/>
              <a:t>elektrische</a:t>
            </a:r>
            <a:r>
              <a:rPr lang="en-GB" dirty="0"/>
              <a:t> auto.</a:t>
            </a:r>
          </a:p>
          <a:p>
            <a:r>
              <a:rPr lang="en-GB" dirty="0"/>
              <a:t>De </a:t>
            </a:r>
            <a:r>
              <a:rPr lang="en-GB" dirty="0" err="1"/>
              <a:t>gebruiker</a:t>
            </a:r>
            <a:r>
              <a:rPr lang="en-GB" dirty="0"/>
              <a:t> </a:t>
            </a:r>
            <a:r>
              <a:rPr lang="en-GB" dirty="0" err="1"/>
              <a:t>registreert</a:t>
            </a:r>
            <a:r>
              <a:rPr lang="en-GB" dirty="0"/>
              <a:t> </a:t>
            </a:r>
            <a:r>
              <a:rPr lang="en-GB" dirty="0" err="1"/>
              <a:t>zijn</a:t>
            </a:r>
            <a:r>
              <a:rPr lang="en-GB" dirty="0"/>
              <a:t> </a:t>
            </a:r>
            <a:r>
              <a:rPr lang="en-GB" dirty="0" err="1"/>
              <a:t>zonnepanelen</a:t>
            </a:r>
            <a:endParaRPr lang="en-GB" dirty="0"/>
          </a:p>
          <a:p>
            <a:r>
              <a:rPr lang="en-GB" dirty="0"/>
              <a:t>De </a:t>
            </a:r>
            <a:r>
              <a:rPr lang="en-GB" dirty="0" err="1"/>
              <a:t>gebruiker</a:t>
            </a:r>
            <a:r>
              <a:rPr lang="en-GB" dirty="0"/>
              <a:t> </a:t>
            </a:r>
            <a:r>
              <a:rPr lang="en-GB" dirty="0" err="1"/>
              <a:t>registreert</a:t>
            </a:r>
            <a:r>
              <a:rPr lang="en-GB" dirty="0"/>
              <a:t> </a:t>
            </a:r>
            <a:r>
              <a:rPr lang="en-GB" dirty="0" err="1"/>
              <a:t>zonnepanelen</a:t>
            </a:r>
            <a:r>
              <a:rPr lang="en-GB" dirty="0"/>
              <a:t> </a:t>
            </a:r>
            <a:r>
              <a:rPr lang="en-GB" dirty="0" err="1"/>
              <a:t>gekoppeld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</a:t>
            </a:r>
            <a:r>
              <a:rPr lang="en-GB" dirty="0" err="1"/>
              <a:t>laadpaal</a:t>
            </a:r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591CA9F-35B7-4762-89DB-2A344D233D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/>
              <a:t>Systeem</a:t>
            </a:r>
            <a:r>
              <a:rPr lang="en-GB" dirty="0"/>
              <a:t> is </a:t>
            </a:r>
            <a:r>
              <a:rPr lang="en-GB" dirty="0" err="1"/>
              <a:t>gekoppeld</a:t>
            </a:r>
            <a:r>
              <a:rPr lang="en-GB" dirty="0"/>
              <a:t> </a:t>
            </a:r>
            <a:r>
              <a:rPr lang="en-GB" dirty="0" err="1"/>
              <a:t>aan</a:t>
            </a:r>
            <a:r>
              <a:rPr lang="en-GB" dirty="0"/>
              <a:t> </a:t>
            </a:r>
            <a:r>
              <a:rPr lang="en-GB" dirty="0" err="1"/>
              <a:t>navigatie</a:t>
            </a:r>
            <a:endParaRPr lang="en-GB" dirty="0"/>
          </a:p>
          <a:p>
            <a:r>
              <a:rPr lang="en-GB" dirty="0" err="1"/>
              <a:t>Systeem</a:t>
            </a:r>
            <a:r>
              <a:rPr lang="en-GB" dirty="0"/>
              <a:t> </a:t>
            </a:r>
            <a:r>
              <a:rPr lang="en-GB" dirty="0" err="1"/>
              <a:t>voorspelt</a:t>
            </a:r>
            <a:r>
              <a:rPr lang="en-GB" dirty="0"/>
              <a:t> </a:t>
            </a:r>
            <a:r>
              <a:rPr lang="en-GB" dirty="0" err="1"/>
              <a:t>gewonnen</a:t>
            </a:r>
            <a:r>
              <a:rPr lang="en-GB" dirty="0"/>
              <a:t> kWh</a:t>
            </a:r>
          </a:p>
          <a:p>
            <a:r>
              <a:rPr lang="en-GB" dirty="0" err="1"/>
              <a:t>Systeem</a:t>
            </a:r>
            <a:r>
              <a:rPr lang="en-GB" dirty="0"/>
              <a:t> </a:t>
            </a:r>
            <a:r>
              <a:rPr lang="en-GB" dirty="0" err="1"/>
              <a:t>voorspelt</a:t>
            </a:r>
            <a:r>
              <a:rPr lang="en-GB" dirty="0"/>
              <a:t> </a:t>
            </a:r>
            <a:r>
              <a:rPr lang="en-GB" dirty="0" err="1"/>
              <a:t>gebruikte</a:t>
            </a:r>
            <a:r>
              <a:rPr lang="en-GB" dirty="0"/>
              <a:t> kWh</a:t>
            </a:r>
          </a:p>
          <a:p>
            <a:r>
              <a:rPr lang="en-GB" dirty="0" err="1"/>
              <a:t>Systeem</a:t>
            </a:r>
            <a:r>
              <a:rPr lang="en-GB" dirty="0"/>
              <a:t> </a:t>
            </a:r>
            <a:r>
              <a:rPr lang="en-GB" dirty="0" err="1"/>
              <a:t>verzorgt</a:t>
            </a:r>
            <a:r>
              <a:rPr lang="en-GB" dirty="0"/>
              <a:t> </a:t>
            </a:r>
            <a:r>
              <a:rPr lang="en-GB" dirty="0" err="1"/>
              <a:t>bericht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48605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3E784E-90C1-4360-8D83-69DDC0B8CF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404</a:t>
            </a:r>
            <a:endParaRPr lang="nl-NL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454D9F6-9662-4C28-9880-5771A3DAF9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/>
              <a:t>http://www.huontwikkelt.nl/organisatieontwikkeling/profiel-hu-2/</a:t>
            </a:r>
          </a:p>
        </p:txBody>
      </p:sp>
    </p:spTree>
    <p:extLst>
      <p:ext uri="{BB962C8B-B14F-4D97-AF65-F5344CB8AC3E}">
        <p14:creationId xmlns:p14="http://schemas.microsoft.com/office/powerpoint/2010/main" val="414383055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108</Words>
  <Application>Microsoft Office PowerPoint</Application>
  <PresentationFormat>Breedbeeld</PresentationFormat>
  <Paragraphs>20</Paragraphs>
  <Slides>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Kantoorthema</vt:lpstr>
      <vt:lpstr>PowerPoint-presentatie</vt:lpstr>
      <vt:lpstr>Smartservices</vt:lpstr>
      <vt:lpstr>Hoe het werkt</vt:lpstr>
      <vt:lpstr>404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Nick Stuivenberg</dc:creator>
  <cp:lastModifiedBy>Nick Stuivenberg</cp:lastModifiedBy>
  <cp:revision>4</cp:revision>
  <dcterms:created xsi:type="dcterms:W3CDTF">2017-06-22T15:45:41Z</dcterms:created>
  <dcterms:modified xsi:type="dcterms:W3CDTF">2017-06-22T16:19:53Z</dcterms:modified>
</cp:coreProperties>
</file>

<file path=docProps/thumbnail.jpeg>
</file>